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B5837-D761-4674-A41E-0F10E49BE7BC}" v="19" dt="2024-08-08T09:16:58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aldo Paar" userId="d1192ccf-63bd-4ccc-a8c0-b8950909be0b" providerId="ADAL" clId="{870B5837-D761-4674-A41E-0F10E49BE7BC}"/>
    <pc:docChg chg="undo redo custSel modSld addMainMaster delMainMaster modMainMaster">
      <pc:chgData name="Rinaldo Paar" userId="d1192ccf-63bd-4ccc-a8c0-b8950909be0b" providerId="ADAL" clId="{870B5837-D761-4674-A41E-0F10E49BE7BC}" dt="2024-08-08T08:58:13.274" v="57" actId="14826"/>
      <pc:docMkLst>
        <pc:docMk/>
      </pc:docMkLst>
      <pc:sldChg chg="modSp">
        <pc:chgData name="Rinaldo Paar" userId="d1192ccf-63bd-4ccc-a8c0-b8950909be0b" providerId="ADAL" clId="{870B5837-D761-4674-A41E-0F10E49BE7BC}" dt="2024-08-08T08:52:09.807" v="26"/>
        <pc:sldMkLst>
          <pc:docMk/>
          <pc:sldMk cId="3494120534" sldId="256"/>
        </pc:sldMkLst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494120534" sldId="256"/>
            <ac:spMk id="2" creationId="{9B3D6523-7720-EB1B-7861-0726574F57C0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494120534" sldId="256"/>
            <ac:spMk id="3" creationId="{DFBC1A0F-8A15-BCA4-74C3-7646406534C4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494120534" sldId="256"/>
            <ac:spMk id="4" creationId="{6D6F5121-3038-F2F1-202D-665149EE4C84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494120534" sldId="256"/>
            <ac:spMk id="5" creationId="{EFFD87A3-3FA6-725C-A9D5-A45F8C426C58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494120534" sldId="256"/>
            <ac:spMk id="6" creationId="{07F285BB-A9B7-A03B-866D-26E42E005258}"/>
          </ac:spMkLst>
        </pc:spChg>
      </pc:sldChg>
      <pc:sldChg chg="modSp">
        <pc:chgData name="Rinaldo Paar" userId="d1192ccf-63bd-4ccc-a8c0-b8950909be0b" providerId="ADAL" clId="{870B5837-D761-4674-A41E-0F10E49BE7BC}" dt="2024-08-08T08:52:09.807" v="26"/>
        <pc:sldMkLst>
          <pc:docMk/>
          <pc:sldMk cId="2796810407" sldId="257"/>
        </pc:sldMkLst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796810407" sldId="257"/>
            <ac:spMk id="2" creationId="{1BDDFB11-2D7C-EFFD-E79D-4CE56F9B8CC5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796810407" sldId="257"/>
            <ac:spMk id="3" creationId="{2FD05F45-09FF-DF92-C482-5FD9301C06F1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796810407" sldId="257"/>
            <ac:spMk id="4" creationId="{A3BFC1D1-212B-089A-BF26-E91989DDA062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796810407" sldId="257"/>
            <ac:spMk id="5" creationId="{6B178626-8BD1-0786-29B0-41DFACED378D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796810407" sldId="257"/>
            <ac:spMk id="6" creationId="{1C505776-4914-73E8-1515-6FA41A69AE67}"/>
          </ac:spMkLst>
        </pc:spChg>
      </pc:sldChg>
      <pc:sldChg chg="modSp">
        <pc:chgData name="Rinaldo Paar" userId="d1192ccf-63bd-4ccc-a8c0-b8950909be0b" providerId="ADAL" clId="{870B5837-D761-4674-A41E-0F10E49BE7BC}" dt="2024-08-08T08:52:09.807" v="26"/>
        <pc:sldMkLst>
          <pc:docMk/>
          <pc:sldMk cId="2115563380" sldId="258"/>
        </pc:sldMkLst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115563380" sldId="258"/>
            <ac:spMk id="4" creationId="{423BAE46-3C13-097E-26CB-725D88FD6725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115563380" sldId="258"/>
            <ac:spMk id="5" creationId="{4106ADB5-708B-EEED-FB6E-8724811D14AC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115563380" sldId="258"/>
            <ac:spMk id="6" creationId="{52F4B85F-4757-863D-EC2E-CC7D38BDAB95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115563380" sldId="258"/>
            <ac:spMk id="7" creationId="{6520FC9B-1A9E-0D07-59F0-4AB6A254258E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115563380" sldId="258"/>
            <ac:spMk id="8" creationId="{4215A195-6D2B-171E-D989-51A447390B65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115563380" sldId="258"/>
            <ac:spMk id="9" creationId="{1420FC9A-2312-00A9-23E4-A17F20A30009}"/>
          </ac:spMkLst>
        </pc:spChg>
      </pc:sldChg>
      <pc:sldChg chg="modSp">
        <pc:chgData name="Rinaldo Paar" userId="d1192ccf-63bd-4ccc-a8c0-b8950909be0b" providerId="ADAL" clId="{870B5837-D761-4674-A41E-0F10E49BE7BC}" dt="2024-08-08T08:52:09.807" v="26"/>
        <pc:sldMkLst>
          <pc:docMk/>
          <pc:sldMk cId="2403886074" sldId="259"/>
        </pc:sldMkLst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403886074" sldId="259"/>
            <ac:spMk id="5" creationId="{590AA571-A05F-8B05-37B6-05D736BC5768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403886074" sldId="259"/>
            <ac:spMk id="6" creationId="{B593C265-FA54-1A91-9818-489B6638B6A5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403886074" sldId="259"/>
            <ac:spMk id="7" creationId="{F445D752-F05B-9061-C2C8-6B5945CFF5F3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403886074" sldId="259"/>
            <ac:spMk id="15" creationId="{CAB3BB1F-F28F-A4A7-B994-CF3CAD1FF807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2403886074" sldId="259"/>
            <ac:spMk id="16" creationId="{3B3757F1-D3E5-4F2C-7EC1-3B2798911466}"/>
          </ac:spMkLst>
        </pc:spChg>
      </pc:sldChg>
      <pc:sldChg chg="modSp">
        <pc:chgData name="Rinaldo Paar" userId="d1192ccf-63bd-4ccc-a8c0-b8950909be0b" providerId="ADAL" clId="{870B5837-D761-4674-A41E-0F10E49BE7BC}" dt="2024-08-08T08:52:09.807" v="26"/>
        <pc:sldMkLst>
          <pc:docMk/>
          <pc:sldMk cId="382704277" sldId="260"/>
        </pc:sldMkLst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5" creationId="{00D51E4A-7DDC-2EAB-C87B-BE8A399953C6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6" creationId="{13F9DD9F-FAB2-D1AA-892F-BF806B4AC6FD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7" creationId="{4953C6C5-2ABA-7BF4-DF17-3E3E3D3C0558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8" creationId="{B500D4BA-1D59-60A0-8C10-7D4944850210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9" creationId="{9003D07D-46D5-CA0F-287D-298A65A8AF8B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10" creationId="{7E9B6436-B274-7D93-2F62-76F777400F0F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11" creationId="{36CB9E20-076A-5F4C-9A52-17CE2C91DCDE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82704277" sldId="260"/>
            <ac:spMk id="12" creationId="{2A804F08-D9B1-B809-7BA2-623750D6334F}"/>
          </ac:spMkLst>
        </pc:spChg>
      </pc:sldChg>
      <pc:sldChg chg="modSp">
        <pc:chgData name="Rinaldo Paar" userId="d1192ccf-63bd-4ccc-a8c0-b8950909be0b" providerId="ADAL" clId="{870B5837-D761-4674-A41E-0F10E49BE7BC}" dt="2024-08-08T08:52:09.807" v="26"/>
        <pc:sldMkLst>
          <pc:docMk/>
          <pc:sldMk cId="363568192" sldId="261"/>
        </pc:sldMkLst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63568192" sldId="261"/>
            <ac:spMk id="7" creationId="{C21E63F9-2FC6-43FD-E5D0-7AD65AF7ED3D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63568192" sldId="261"/>
            <ac:spMk id="8" creationId="{8A0B0763-1A4C-F7C1-ACEB-249A65A5FCB1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63568192" sldId="261"/>
            <ac:spMk id="9" creationId="{BE2C65C7-C847-AE3E-A5FB-57ACC7072F9E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63568192" sldId="261"/>
            <ac:spMk id="10" creationId="{79ABA089-2D5E-C525-C01C-10FD0CE28F87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363568192" sldId="261"/>
            <ac:spMk id="11" creationId="{EE2E7C14-DAC8-784F-C0C7-839765918392}"/>
          </ac:spMkLst>
        </pc:spChg>
      </pc:sldChg>
      <pc:sldChg chg="modSp">
        <pc:chgData name="Rinaldo Paar" userId="d1192ccf-63bd-4ccc-a8c0-b8950909be0b" providerId="ADAL" clId="{870B5837-D761-4674-A41E-0F10E49BE7BC}" dt="2024-08-08T08:52:09.807" v="26"/>
        <pc:sldMkLst>
          <pc:docMk/>
          <pc:sldMk cId="1955021141" sldId="262"/>
        </pc:sldMkLst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1955021141" sldId="262"/>
            <ac:spMk id="2" creationId="{D1FAFFA7-FDB6-99B1-BDD8-4ADF2DF55A20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1955021141" sldId="262"/>
            <ac:spMk id="3" creationId="{3A69D416-8AE8-3E7C-0793-75E491AA5B4D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1955021141" sldId="262"/>
            <ac:spMk id="4" creationId="{5D96F2E0-3705-E15F-1C86-C6D4333605E4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1955021141" sldId="262"/>
            <ac:spMk id="5" creationId="{99DFED12-90B6-7B54-3C38-A86E189D2481}"/>
          </ac:spMkLst>
        </pc:spChg>
        <pc:spChg chg="mod">
          <ac:chgData name="Rinaldo Paar" userId="d1192ccf-63bd-4ccc-a8c0-b8950909be0b" providerId="ADAL" clId="{870B5837-D761-4674-A41E-0F10E49BE7BC}" dt="2024-08-08T08:52:09.807" v="26"/>
          <ac:spMkLst>
            <pc:docMk/>
            <pc:sldMk cId="1955021141" sldId="262"/>
            <ac:spMk id="6" creationId="{39AAFE19-1835-E83E-733A-43B457A81981}"/>
          </ac:spMkLst>
        </pc:spChg>
      </pc:sldChg>
      <pc:sldMasterChg chg="addSp delSp modSp mod addSldLayout delSldLayout modSldLayout">
        <pc:chgData name="Rinaldo Paar" userId="d1192ccf-63bd-4ccc-a8c0-b8950909be0b" providerId="ADAL" clId="{870B5837-D761-4674-A41E-0F10E49BE7BC}" dt="2024-08-08T08:58:13.274" v="57" actId="14826"/>
        <pc:sldMasterMkLst>
          <pc:docMk/>
          <pc:sldMasterMk cId="1407361904" sldId="2147483797"/>
        </pc:sldMasterMkLst>
        <pc:picChg chg="del">
          <ac:chgData name="Rinaldo Paar" userId="d1192ccf-63bd-4ccc-a8c0-b8950909be0b" providerId="ADAL" clId="{870B5837-D761-4674-A41E-0F10E49BE7BC}" dt="2024-08-08T08:48:41.013" v="21" actId="478"/>
          <ac:picMkLst>
            <pc:docMk/>
            <pc:sldMasterMk cId="1407361904" sldId="2147483797"/>
            <ac:picMk id="8" creationId="{338A098F-CF6B-47EA-CBE6-BBA62EFF2838}"/>
          </ac:picMkLst>
        </pc:picChg>
        <pc:picChg chg="add">
          <ac:chgData name="Rinaldo Paar" userId="d1192ccf-63bd-4ccc-a8c0-b8950909be0b" providerId="ADAL" clId="{870B5837-D761-4674-A41E-0F10E49BE7BC}" dt="2024-08-08T08:48:15.147" v="11"/>
          <ac:picMkLst>
            <pc:docMk/>
            <pc:sldMasterMk cId="1407361904" sldId="2147483797"/>
            <ac:picMk id="11" creationId="{4332A4CA-A453-9948-5FF5-8DF1105D5908}"/>
          </ac:picMkLst>
        </pc:picChg>
        <pc:picChg chg="add mod ord">
          <ac:chgData name="Rinaldo Paar" userId="d1192ccf-63bd-4ccc-a8c0-b8950909be0b" providerId="ADAL" clId="{870B5837-D761-4674-A41E-0F10E49BE7BC}" dt="2024-08-08T08:48:38.342" v="20" actId="167"/>
          <ac:picMkLst>
            <pc:docMk/>
            <pc:sldMasterMk cId="1407361904" sldId="2147483797"/>
            <ac:picMk id="12" creationId="{5F26BCCF-1709-9728-6F04-BD1CF9B93C4E}"/>
          </ac:picMkLst>
        </pc:picChg>
        <pc:picChg chg="add del mod">
          <ac:chgData name="Rinaldo Paar" userId="d1192ccf-63bd-4ccc-a8c0-b8950909be0b" providerId="ADAL" clId="{870B5837-D761-4674-A41E-0F10E49BE7BC}" dt="2024-08-08T08:52:41.709" v="30" actId="478"/>
          <ac:picMkLst>
            <pc:docMk/>
            <pc:sldMasterMk cId="1407361904" sldId="2147483797"/>
            <ac:picMk id="13" creationId="{569717AC-464F-7E2E-DD5E-5CDF3B8B0E9D}"/>
          </ac:picMkLst>
        </pc:picChg>
        <pc:picChg chg="add mod">
          <ac:chgData name="Rinaldo Paar" userId="d1192ccf-63bd-4ccc-a8c0-b8950909be0b" providerId="ADAL" clId="{870B5837-D761-4674-A41E-0F10E49BE7BC}" dt="2024-08-08T08:54:48.297" v="37" actId="1076"/>
          <ac:picMkLst>
            <pc:docMk/>
            <pc:sldMasterMk cId="1407361904" sldId="2147483797"/>
            <ac:picMk id="14" creationId="{C36DB099-A479-C71B-C344-584170850047}"/>
          </ac:picMkLst>
        </pc:picChg>
        <pc:sldLayoutChg chg="addSp delSp modSp mod">
          <pc:chgData name="Rinaldo Paar" userId="d1192ccf-63bd-4ccc-a8c0-b8950909be0b" providerId="ADAL" clId="{870B5837-D761-4674-A41E-0F10E49BE7BC}" dt="2024-08-08T08:58:13.274" v="57" actId="14826"/>
          <pc:sldLayoutMkLst>
            <pc:docMk/>
            <pc:sldMasterMk cId="1407361904" sldId="2147483797"/>
            <pc:sldLayoutMk cId="449045056" sldId="2147483798"/>
          </pc:sldLayoutMkLst>
          <pc:picChg chg="mod">
            <ac:chgData name="Rinaldo Paar" userId="d1192ccf-63bd-4ccc-a8c0-b8950909be0b" providerId="ADAL" clId="{870B5837-D761-4674-A41E-0F10E49BE7BC}" dt="2024-08-08T08:58:13.274" v="57" actId="14826"/>
            <ac:picMkLst>
              <pc:docMk/>
              <pc:sldMasterMk cId="1407361904" sldId="2147483797"/>
              <pc:sldLayoutMk cId="449045056" sldId="2147483798"/>
              <ac:picMk id="10" creationId="{CC2E3424-D3DB-8705-0B81-0298F3499944}"/>
            </ac:picMkLst>
          </pc:picChg>
          <pc:picChg chg="mod">
            <ac:chgData name="Rinaldo Paar" userId="d1192ccf-63bd-4ccc-a8c0-b8950909be0b" providerId="ADAL" clId="{870B5837-D761-4674-A41E-0F10E49BE7BC}" dt="2024-08-08T08:56:25.753" v="39"/>
            <ac:picMkLst>
              <pc:docMk/>
              <pc:sldMasterMk cId="1407361904" sldId="2147483797"/>
              <pc:sldLayoutMk cId="449045056" sldId="2147483798"/>
              <ac:picMk id="13" creationId="{0455431E-D528-9952-B93E-D46360C62F95}"/>
            </ac:picMkLst>
          </pc:picChg>
          <pc:picChg chg="add del mod">
            <ac:chgData name="Rinaldo Paar" userId="d1192ccf-63bd-4ccc-a8c0-b8950909be0b" providerId="ADAL" clId="{870B5837-D761-4674-A41E-0F10E49BE7BC}" dt="2024-08-08T08:57:25.451" v="43" actId="478"/>
            <ac:picMkLst>
              <pc:docMk/>
              <pc:sldMasterMk cId="1407361904" sldId="2147483797"/>
              <pc:sldLayoutMk cId="449045056" sldId="2147483798"/>
              <ac:picMk id="15" creationId="{A673A734-2907-B3B8-F842-58B8169A0851}"/>
            </ac:picMkLst>
          </pc:picChg>
          <pc:picChg chg="add del mod">
            <ac:chgData name="Rinaldo Paar" userId="d1192ccf-63bd-4ccc-a8c0-b8950909be0b" providerId="ADAL" clId="{870B5837-D761-4674-A41E-0F10E49BE7BC}" dt="2024-08-08T08:57:35.387" v="47" actId="478"/>
            <ac:picMkLst>
              <pc:docMk/>
              <pc:sldMasterMk cId="1407361904" sldId="2147483797"/>
              <pc:sldLayoutMk cId="449045056" sldId="2147483798"/>
              <ac:picMk id="17" creationId="{4A2BF8F9-5597-AD68-9821-1015AD6679F8}"/>
            </ac:picMkLst>
          </pc:picChg>
          <pc:picChg chg="add del mod">
            <ac:chgData name="Rinaldo Paar" userId="d1192ccf-63bd-4ccc-a8c0-b8950909be0b" providerId="ADAL" clId="{870B5837-D761-4674-A41E-0F10E49BE7BC}" dt="2024-08-08T08:58:05.210" v="56" actId="21"/>
            <ac:picMkLst>
              <pc:docMk/>
              <pc:sldMasterMk cId="1407361904" sldId="2147483797"/>
              <pc:sldLayoutMk cId="449045056" sldId="2147483798"/>
              <ac:picMk id="19" creationId="{C0E65983-FFAF-D0BC-4436-4C9774A7650C}"/>
            </ac:picMkLst>
          </pc:picChg>
        </pc:sldLayoutChg>
        <pc:sldLayoutChg chg="addSp delSp modSp mod">
          <pc:chgData name="Rinaldo Paar" userId="d1192ccf-63bd-4ccc-a8c0-b8950909be0b" providerId="ADAL" clId="{870B5837-D761-4674-A41E-0F10E49BE7BC}" dt="2024-08-08T08:47:52.188" v="8" actId="21"/>
          <pc:sldLayoutMkLst>
            <pc:docMk/>
            <pc:sldMasterMk cId="1407361904" sldId="2147483797"/>
            <pc:sldLayoutMk cId="903624728" sldId="2147483799"/>
          </pc:sldLayoutMkLst>
          <pc:spChg chg="ord">
            <ac:chgData name="Rinaldo Paar" userId="d1192ccf-63bd-4ccc-a8c0-b8950909be0b" providerId="ADAL" clId="{870B5837-D761-4674-A41E-0F10E49BE7BC}" dt="2024-08-08T08:46:51.828" v="1" actId="167"/>
            <ac:spMkLst>
              <pc:docMk/>
              <pc:sldMasterMk cId="1407361904" sldId="2147483797"/>
              <pc:sldLayoutMk cId="903624728" sldId="2147483799"/>
              <ac:spMk id="2" creationId="{00000000-0000-0000-0000-000000000000}"/>
            </ac:spMkLst>
          </pc:spChg>
          <pc:picChg chg="add del">
            <ac:chgData name="Rinaldo Paar" userId="d1192ccf-63bd-4ccc-a8c0-b8950909be0b" providerId="ADAL" clId="{870B5837-D761-4674-A41E-0F10E49BE7BC}" dt="2024-08-08T08:47:52.188" v="8" actId="21"/>
            <ac:picMkLst>
              <pc:docMk/>
              <pc:sldMasterMk cId="1407361904" sldId="2147483797"/>
              <pc:sldLayoutMk cId="903624728" sldId="2147483799"/>
              <ac:picMk id="7" creationId="{52A37842-A5D3-5561-21FD-A0573AD0B0BB}"/>
            </ac:picMkLst>
          </pc:picChg>
          <pc:picChg chg="add">
            <ac:chgData name="Rinaldo Paar" userId="d1192ccf-63bd-4ccc-a8c0-b8950909be0b" providerId="ADAL" clId="{870B5837-D761-4674-A41E-0F10E49BE7BC}" dt="2024-08-08T08:47:48.351" v="6"/>
            <ac:picMkLst>
              <pc:docMk/>
              <pc:sldMasterMk cId="1407361904" sldId="2147483797"/>
              <pc:sldLayoutMk cId="903624728" sldId="2147483799"/>
              <ac:picMk id="8" creationId="{01906F9D-F12F-FAF8-6C68-7FAED8398B97}"/>
            </ac:picMkLst>
          </pc:picChg>
        </pc:sldLayoutChg>
        <pc:sldLayoutChg chg="new del mod">
          <pc:chgData name="Rinaldo Paar" userId="d1192ccf-63bd-4ccc-a8c0-b8950909be0b" providerId="ADAL" clId="{870B5837-D761-4674-A41E-0F10E49BE7BC}" dt="2024-08-08T08:47:30.380" v="3" actId="11236"/>
          <pc:sldLayoutMkLst>
            <pc:docMk/>
            <pc:sldMasterMk cId="1407361904" sldId="2147483797"/>
            <pc:sldLayoutMk cId="584802914" sldId="2147483809"/>
          </pc:sldLayoutMkLst>
        </pc:sldLayoutChg>
      </pc:sldMasterChg>
      <pc:sldMasterChg chg="addSp modSldLayout">
        <pc:chgData name="Rinaldo Paar" userId="d1192ccf-63bd-4ccc-a8c0-b8950909be0b" providerId="ADAL" clId="{870B5837-D761-4674-A41E-0F10E49BE7BC}" dt="2024-08-08T08:51:50.804" v="25"/>
        <pc:sldMasterMkLst>
          <pc:docMk/>
          <pc:sldMasterMk cId="160514026" sldId="2147483809"/>
        </pc:sldMasterMkLst>
        <pc:picChg chg="add">
          <ac:chgData name="Rinaldo Paar" userId="d1192ccf-63bd-4ccc-a8c0-b8950909be0b" providerId="ADAL" clId="{870B5837-D761-4674-A41E-0F10E49BE7BC}" dt="2024-08-08T08:51:50.804" v="25"/>
          <ac:picMkLst>
            <pc:docMk/>
            <pc:sldMasterMk cId="160514026" sldId="2147483809"/>
            <ac:picMk id="8" creationId="{8B69A185-FF8C-75BC-D009-F84C8CAFCCA1}"/>
          </ac:picMkLst>
        </pc:picChg>
        <pc:sldLayoutChg chg="addSp">
          <pc:chgData name="Rinaldo Paar" userId="d1192ccf-63bd-4ccc-a8c0-b8950909be0b" providerId="ADAL" clId="{870B5837-D761-4674-A41E-0F10E49BE7BC}" dt="2024-08-08T08:51:50.804" v="25"/>
          <pc:sldLayoutMkLst>
            <pc:docMk/>
            <pc:sldMasterMk cId="160514026" sldId="2147483809"/>
            <pc:sldLayoutMk cId="875225056" sldId="2147483810"/>
          </pc:sldLayoutMkLst>
          <pc:picChg chg="add">
            <ac:chgData name="Rinaldo Paar" userId="d1192ccf-63bd-4ccc-a8c0-b8950909be0b" providerId="ADAL" clId="{870B5837-D761-4674-A41E-0F10E49BE7BC}" dt="2024-08-08T08:51:50.804" v="25"/>
            <ac:picMkLst>
              <pc:docMk/>
              <pc:sldMasterMk cId="160514026" sldId="2147483809"/>
              <pc:sldLayoutMk cId="875225056" sldId="2147483810"/>
              <ac:picMk id="10" creationId="{294FA584-AB97-0B3A-021F-F60AE18EC496}"/>
            </ac:picMkLst>
          </pc:picChg>
          <pc:picChg chg="add">
            <ac:chgData name="Rinaldo Paar" userId="d1192ccf-63bd-4ccc-a8c0-b8950909be0b" providerId="ADAL" clId="{870B5837-D761-4674-A41E-0F10E49BE7BC}" dt="2024-08-08T08:51:50.804" v="25"/>
            <ac:picMkLst>
              <pc:docMk/>
              <pc:sldMasterMk cId="160514026" sldId="2147483809"/>
              <pc:sldLayoutMk cId="875225056" sldId="2147483810"/>
              <ac:picMk id="11" creationId="{39F233CE-A39E-5902-49E8-902A1597E333}"/>
            </ac:picMkLst>
          </pc:picChg>
          <pc:picChg chg="add">
            <ac:chgData name="Rinaldo Paar" userId="d1192ccf-63bd-4ccc-a8c0-b8950909be0b" providerId="ADAL" clId="{870B5837-D761-4674-A41E-0F10E49BE7BC}" dt="2024-08-08T08:51:50.804" v="25"/>
            <ac:picMkLst>
              <pc:docMk/>
              <pc:sldMasterMk cId="160514026" sldId="2147483809"/>
              <pc:sldLayoutMk cId="875225056" sldId="2147483810"/>
              <ac:picMk id="12" creationId="{A571EEE3-D85F-1B90-A2E9-4BE922B72442}"/>
            </ac:picMkLst>
          </pc:picChg>
          <pc:picChg chg="add">
            <ac:chgData name="Rinaldo Paar" userId="d1192ccf-63bd-4ccc-a8c0-b8950909be0b" providerId="ADAL" clId="{870B5837-D761-4674-A41E-0F10E49BE7BC}" dt="2024-08-08T08:51:50.804" v="25"/>
            <ac:picMkLst>
              <pc:docMk/>
              <pc:sldMasterMk cId="160514026" sldId="2147483809"/>
              <pc:sldLayoutMk cId="875225056" sldId="2147483810"/>
              <ac:picMk id="13" creationId="{A00487C6-0FDB-0914-16A3-157F75D15E38}"/>
            </ac:picMkLst>
          </pc:picChg>
        </pc:sldLayoutChg>
        <pc:sldLayoutChg chg="addSp">
          <pc:chgData name="Rinaldo Paar" userId="d1192ccf-63bd-4ccc-a8c0-b8950909be0b" providerId="ADAL" clId="{870B5837-D761-4674-A41E-0F10E49BE7BC}" dt="2024-08-08T08:51:50.804" v="25"/>
          <pc:sldLayoutMkLst>
            <pc:docMk/>
            <pc:sldMasterMk cId="160514026" sldId="2147483809"/>
            <pc:sldLayoutMk cId="164151501" sldId="2147483812"/>
          </pc:sldLayoutMkLst>
          <pc:picChg chg="add">
            <ac:chgData name="Rinaldo Paar" userId="d1192ccf-63bd-4ccc-a8c0-b8950909be0b" providerId="ADAL" clId="{870B5837-D761-4674-A41E-0F10E49BE7BC}" dt="2024-08-08T08:51:50.804" v="25"/>
            <ac:picMkLst>
              <pc:docMk/>
              <pc:sldMasterMk cId="160514026" sldId="2147483809"/>
              <pc:sldLayoutMk cId="164151501" sldId="2147483812"/>
              <ac:picMk id="10" creationId="{AA100AC2-99E7-E802-AB53-D5C10B03052B}"/>
            </ac:picMkLst>
          </pc:picChg>
          <pc:picChg chg="add">
            <ac:chgData name="Rinaldo Paar" userId="d1192ccf-63bd-4ccc-a8c0-b8950909be0b" providerId="ADAL" clId="{870B5837-D761-4674-A41E-0F10E49BE7BC}" dt="2024-08-08T08:51:50.804" v="25"/>
            <ac:picMkLst>
              <pc:docMk/>
              <pc:sldMasterMk cId="160514026" sldId="2147483809"/>
              <pc:sldLayoutMk cId="164151501" sldId="2147483812"/>
              <ac:picMk id="11" creationId="{1DDB41BB-5296-DA4A-5E12-F243A4CDA0F4}"/>
            </ac:picMkLst>
          </pc:picChg>
          <pc:picChg chg="add">
            <ac:chgData name="Rinaldo Paar" userId="d1192ccf-63bd-4ccc-a8c0-b8950909be0b" providerId="ADAL" clId="{870B5837-D761-4674-A41E-0F10E49BE7BC}" dt="2024-08-08T08:51:50.804" v="25"/>
            <ac:picMkLst>
              <pc:docMk/>
              <pc:sldMasterMk cId="160514026" sldId="2147483809"/>
              <pc:sldLayoutMk cId="164151501" sldId="2147483812"/>
              <ac:picMk id="12" creationId="{76ECB57D-B143-F4CC-C6E7-D4F7D77A77AC}"/>
            </ac:picMkLst>
          </pc:picChg>
        </pc:sldLayoutChg>
      </pc:sldMasterChg>
      <pc:sldMasterChg chg="new del mod addSldLayout delSldLayout">
        <pc:chgData name="Rinaldo Paar" userId="d1192ccf-63bd-4ccc-a8c0-b8950909be0b" providerId="ADAL" clId="{870B5837-D761-4674-A41E-0F10E49BE7BC}" dt="2024-08-08T08:48:10.008" v="10" actId="6938"/>
        <pc:sldMasterMkLst>
          <pc:docMk/>
          <pc:sldMasterMk cId="425203199" sldId="2147483809"/>
        </pc:sldMasterMkLst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2011465366" sldId="2147483810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738165781" sldId="2147483811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1009723756" sldId="2147483812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1146741600" sldId="2147483813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552184790" sldId="2147483814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689503648" sldId="2147483815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635794725" sldId="2147483816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2377319249" sldId="2147483817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3131374885" sldId="2147483818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399028498" sldId="2147483819"/>
          </pc:sldLayoutMkLst>
        </pc:sldLayoutChg>
        <pc:sldLayoutChg chg="new del replId">
          <pc:chgData name="Rinaldo Paar" userId="d1192ccf-63bd-4ccc-a8c0-b8950909be0b" providerId="ADAL" clId="{870B5837-D761-4674-A41E-0F10E49BE7BC}" dt="2024-08-08T08:48:10.008" v="10" actId="6938"/>
          <pc:sldLayoutMkLst>
            <pc:docMk/>
            <pc:sldMasterMk cId="425203199" sldId="2147483809"/>
            <pc:sldLayoutMk cId="1942665826" sldId="214748382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A59BF8-2ECB-9E18-F6CA-DF4F5B59E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642B8-329A-7B3C-291F-03B1FEDD31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0E66-7978-4103-A7F1-5DC2DC03E60A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1FD47-23BE-19F4-D29D-928B96C2A1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F666B-2526-D009-9F84-A41C9DEC34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98681-BE22-4C13-B010-DAF7B09A1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8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33D19-53D8-4430-9D2A-269E01DFD842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049E-A930-4C50-B625-F933DA245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455431E-D528-9952-B93E-D46360C6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8620"/>
            <a:ext cx="12192000" cy="8111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C2E3424-D3DB-8705-0B81-0298F3499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56704" y="835747"/>
            <a:ext cx="1153160" cy="47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logo with a globe and a black background&#10;&#10;Description automatically generated">
            <a:extLst>
              <a:ext uri="{FF2B5EF4-FFF2-40B4-BE49-F238E27FC236}">
                <a16:creationId xmlns:a16="http://schemas.microsoft.com/office/drawing/2014/main" id="{BF80E054-82C4-7F53-C5A1-D2B1A1EF3E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33" y="821556"/>
            <a:ext cx="588010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red and black rectangular object with white letters&#10;&#10;Description automatically generated">
            <a:extLst>
              <a:ext uri="{FF2B5EF4-FFF2-40B4-BE49-F238E27FC236}">
                <a16:creationId xmlns:a16="http://schemas.microsoft.com/office/drawing/2014/main" id="{D7F45FEB-7121-8EF3-E42C-F0862D9827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78" y="821556"/>
            <a:ext cx="431800" cy="50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04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2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2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2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5702BA-F246-D6D9-307C-1C3704A43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6704" y="821556"/>
            <a:ext cx="1153160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logo with a globe and a black background&#10;&#10;Description automatically generated">
            <a:extLst>
              <a:ext uri="{FF2B5EF4-FFF2-40B4-BE49-F238E27FC236}">
                <a16:creationId xmlns:a16="http://schemas.microsoft.com/office/drawing/2014/main" id="{400706C5-CDEA-C015-BF41-37D33E279B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33" y="821556"/>
            <a:ext cx="588010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red and black rectangular object with white letters&#10;&#10;Description automatically generated">
            <a:extLst>
              <a:ext uri="{FF2B5EF4-FFF2-40B4-BE49-F238E27FC236}">
                <a16:creationId xmlns:a16="http://schemas.microsoft.com/office/drawing/2014/main" id="{6D6A41E4-70BE-2022-FE8D-53A2011455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78" y="821556"/>
            <a:ext cx="431800" cy="50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87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5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2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8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12-14.09.2024.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5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6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26BCCF-1709-9728-6F04-BD1CF9B93C4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62160" y="301481"/>
            <a:ext cx="1463040" cy="707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Simpozij o inženjerskoj geodeziji - SIG2024, Zagreb, Hrvatska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C883C-D415-428F-BBDB-2A08B7A587B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36DB099-A479-C71B-C344-5841708500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" y="-237744"/>
            <a:ext cx="12188952" cy="81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6523-7720-EB1B-7861-0726574F5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NASLOV RADA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C1A0F-8A15-BCA4-74C3-764640653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AUTORI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5121-3038-F2F1-202D-665149EE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87A3-3FA6-725C-A9D5-A45F8C42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285BB-A9B7-A03B-866D-26E42E00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2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FB11-2D7C-EFFD-E79D-4CE56F9B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5F45-09FF-DF92-C482-5FD9301C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  <a:p>
            <a:pPr lvl="1"/>
            <a:r>
              <a:rPr lang="hr-HR" dirty="0"/>
              <a:t>…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C1D1-212B-089A-BF26-E91989DD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78626-8BD1-0786-29B0-41DFACED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5776-4914-73E8-1515-6FA41A69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1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20FC9B-1A9E-0D07-59F0-4AB6A254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DOSADAŠNJA ISTRAŽIVANJA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15A195-6D2B-171E-D989-51A447390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DOSADAŠNJA ISTRAŽIVANJA</a:t>
            </a:r>
            <a:endParaRPr lang="hr-HR" dirty="0"/>
          </a:p>
          <a:p>
            <a:pPr lvl="1"/>
            <a:r>
              <a:rPr lang="hr-HR" dirty="0"/>
              <a:t>…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20FC9A-2312-00A9-23E4-A17F20A300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DOSADAŠNJA ISTRAŽIVANJA</a:t>
            </a:r>
            <a:endParaRPr lang="hr-HR" dirty="0"/>
          </a:p>
          <a:p>
            <a:pPr lvl="1"/>
            <a:r>
              <a:rPr lang="hr-HR" dirty="0"/>
              <a:t>…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BAE46-3C13-097E-26CB-725D88FD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6ADB5-708B-EEED-FB6E-8724811D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B85F-4757-863D-EC2E-CC7D38BD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00D4BA-1D59-60A0-8C10-7D494485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MJERENJA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03D07D-46D5-CA0F-287D-298A65A8A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TERENSKA MJERENJA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9B6436-B274-7D93-2F62-76F777400F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REZULTATI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CB9E20-076A-5F4C-9A52-17CE2C91D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TERENSKA MJERENJA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804F08-D9B1-B809-7BA2-623750D633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REZULTATI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51E4A-7DDC-2EAB-C87B-BE8A3999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DD9F-FAB2-D1AA-892F-BF806B4A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3C6C5-2ABA-7BF4-DF17-3E3E3D3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ABA089-2D5E-C525-C01C-10FD0CE2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RASPRAVA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2E7C14-DAC8-784F-C0C7-839765918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RASPRAVA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E63F9-2FC6-43FD-E5D0-7AD65AF7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B0763-1A4C-F7C1-ACEB-249A65A5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C65C7-C847-AE3E-A5FB-57ACC707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FFA7-FDB6-99B1-BDD8-4ADF2DF5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D416-8AE8-3E7C-0793-75E491AA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  <a:p>
            <a:pPr lvl="1"/>
            <a:r>
              <a:rPr lang="hr-HR" dirty="0"/>
              <a:t>…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F2E0-3705-E15F-1C86-C6D43336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FED12-90B6-7B54-3C38-A86E189D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FE19-1835-E83E-733A-43B457A8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2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AB3BB1F-F28F-A4A7-B994-CF3CAD1FF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HVALA NA PAŽNJI!</a:t>
            </a:r>
            <a:br>
              <a:rPr lang="hr-HR" dirty="0"/>
            </a:br>
            <a:br>
              <a:rPr lang="hr-HR" dirty="0"/>
            </a:br>
            <a:r>
              <a:rPr lang="hr-HR" dirty="0"/>
              <a:t>PITANJA?</a:t>
            </a:r>
            <a:endParaRPr lang="en-GB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3B3757F1-D3E5-4F2C-7EC1-3B2798911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hr-HR" dirty="0"/>
          </a:p>
          <a:p>
            <a:pPr algn="ctr"/>
            <a:r>
              <a:rPr lang="hr-HR" dirty="0"/>
              <a:t>email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AA571-A05F-8B05-37B6-05D736BC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12-14.09.2024.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3C265-FA54-1A91-9818-489B6638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Simpozij o inženjerskoj geodeziji - SIG2024, Zagreb, Hrvatska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5D752-F05B-9061-C2C8-6B5945CF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883C-D415-428F-BBDB-2A08B7A587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860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126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Calibri</vt:lpstr>
      <vt:lpstr>Calibri Light</vt:lpstr>
      <vt:lpstr>Retrospect</vt:lpstr>
      <vt:lpstr>NASLOV RADA</vt:lpstr>
      <vt:lpstr>UVOD</vt:lpstr>
      <vt:lpstr>DOSADAŠNJA ISTRAŽIVANJA</vt:lpstr>
      <vt:lpstr>MJERENJA</vt:lpstr>
      <vt:lpstr>RASPRAVA</vt:lpstr>
      <vt:lpstr>ZAKLJUČAK</vt:lpstr>
      <vt:lpstr>HVALA NA PAŽNJI!  PITANJA?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Rinaldo Paar</dc:creator>
  <cp:lastModifiedBy>Rinaldo Paar</cp:lastModifiedBy>
  <cp:revision>3</cp:revision>
  <dcterms:created xsi:type="dcterms:W3CDTF">2024-08-07T14:35:07Z</dcterms:created>
  <dcterms:modified xsi:type="dcterms:W3CDTF">2024-08-08T09:16:59Z</dcterms:modified>
</cp:coreProperties>
</file>